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37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8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40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7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0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0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8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7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6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7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B8A9CCB2-B33C-4EE0-BA96-1F84EF37855B}"/>
              </a:ext>
            </a:extLst>
          </p:cNvPr>
          <p:cNvSpPr txBox="1">
            <a:spLocks/>
          </p:cNvSpPr>
          <p:nvPr/>
        </p:nvSpPr>
        <p:spPr>
          <a:xfrm>
            <a:off x="5164280" y="499892"/>
            <a:ext cx="6567056" cy="1569660"/>
          </a:xfrm>
          <a:prstGeom prst="rect">
            <a:avLst/>
          </a:prstGeom>
          <a:solidFill>
            <a:schemeClr val="bg1"/>
          </a:solidFill>
        </p:spPr>
        <p:txBody>
          <a:bodyPr wrap="square" lIns="0" rIns="9144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ts val="0"/>
              </a:spcBef>
            </a:pPr>
            <a:r>
              <a:rPr lang="en-US" i="1" kern="0" dirty="0" smtClean="0">
                <a:solidFill>
                  <a:srgbClr val="858585"/>
                </a:solidFill>
                <a:latin typeface="Calibri" panose="020F0502020204030204"/>
              </a:rPr>
              <a:t>   </a:t>
            </a:r>
            <a:r>
              <a:rPr lang="en-US" sz="4800" kern="0" dirty="0">
                <a:solidFill>
                  <a:srgbClr val="526430"/>
                </a:solidFill>
                <a:latin typeface="Arial Black" panose="020B0A04020102020204" pitchFamily="34" charset="0"/>
              </a:rPr>
              <a:t>BABY BOTTLE CAMPAIGN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920082-FCA4-4B01-8463-6B8E83A0453D}"/>
              </a:ext>
            </a:extLst>
          </p:cNvPr>
          <p:cNvSpPr txBox="1"/>
          <p:nvPr/>
        </p:nvSpPr>
        <p:spPr>
          <a:xfrm>
            <a:off x="491972" y="2677272"/>
            <a:ext cx="8904711" cy="4031873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spc="100" dirty="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Our Baby Bottle </a:t>
            </a:r>
            <a:r>
              <a:rPr lang="en-US" sz="4400" spc="10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campaign started last week!</a:t>
            </a:r>
            <a:endParaRPr lang="en-US" sz="4400" spc="100" dirty="0">
              <a:solidFill>
                <a:srgbClr val="C5DCAD"/>
              </a:solidFill>
              <a:latin typeface="Century Gothic" panose="020B0502020202020204" pitchFamily="34" charset="0"/>
              <a:cs typeface="Gotham Black" pitchFamily="50" charset="0"/>
            </a:endParaRPr>
          </a:p>
          <a:p>
            <a:endParaRPr lang="en-US" sz="1200" spc="1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Gotham Black" pitchFamily="50" charset="0"/>
            </a:endParaRPr>
          </a:p>
          <a:p>
            <a:pPr algn="ctr"/>
            <a:endParaRPr lang="en-US" sz="2400" b="1" dirty="0">
              <a:solidFill>
                <a:srgbClr val="526430"/>
              </a:solidFill>
              <a:latin typeface="Century Gothic" panose="020B0502020202020204" pitchFamily="34" charset="0"/>
              <a:cs typeface="Gotham Black" pitchFamily="50" charset="0"/>
            </a:endParaRPr>
          </a:p>
          <a:p>
            <a:pPr algn="ctr"/>
            <a:r>
              <a:rPr lang="en-US" sz="24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Join with us in support of those in our community </a:t>
            </a:r>
          </a:p>
          <a:p>
            <a:pPr algn="ctr"/>
            <a:r>
              <a:rPr lang="en-US" sz="24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facing unplanned pregnancies!</a:t>
            </a:r>
          </a:p>
          <a:p>
            <a:pPr algn="ctr"/>
            <a:r>
              <a:rPr lang="en-US" sz="2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Gotham Black" pitchFamily="50" charset="0"/>
              </a:rPr>
              <a:t/>
            </a:r>
            <a:br>
              <a:rPr lang="en-US" sz="2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Gotham Black" pitchFamily="50" charset="0"/>
              </a:rPr>
            </a:br>
            <a:r>
              <a:rPr lang="en-US" sz="3200" i="1" dirty="0">
                <a:solidFill>
                  <a:srgbClr val="858585"/>
                </a:solidFill>
              </a:rPr>
              <a:t>You can fill your bottle with coins, cash, or a</a:t>
            </a:r>
          </a:p>
          <a:p>
            <a:pPr algn="ctr"/>
            <a:r>
              <a:rPr lang="en-US" sz="3200" i="1" dirty="0">
                <a:solidFill>
                  <a:srgbClr val="858585"/>
                </a:solidFill>
              </a:rPr>
              <a:t>check payable to Options Pregnancy Clinic.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392" y="499892"/>
            <a:ext cx="2631617" cy="19473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308" y="2883757"/>
            <a:ext cx="2303345" cy="34550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8988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Century Gothic</vt:lpstr>
      <vt:lpstr>Gotham Black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 Net Olympia</dc:creator>
  <cp:lastModifiedBy>Care Net Olympia</cp:lastModifiedBy>
  <cp:revision>3</cp:revision>
  <dcterms:created xsi:type="dcterms:W3CDTF">2019-10-22T23:55:58Z</dcterms:created>
  <dcterms:modified xsi:type="dcterms:W3CDTF">2021-01-13T04:54:25Z</dcterms:modified>
</cp:coreProperties>
</file>