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6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83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8517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68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36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8414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85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6109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2600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50668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149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427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E2E0E-EA0A-4AD9-832F-7F5F1177ADF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1/12/2021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569B5-2EE7-4982-B842-9529C60C7B7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8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xmlns="" id="{B8A9CCB2-B33C-4EE0-BA96-1F84EF37855B}"/>
              </a:ext>
            </a:extLst>
          </p:cNvPr>
          <p:cNvSpPr txBox="1">
            <a:spLocks/>
          </p:cNvSpPr>
          <p:nvPr/>
        </p:nvSpPr>
        <p:spPr>
          <a:xfrm>
            <a:off x="1361210" y="482854"/>
            <a:ext cx="5105400" cy="1569660"/>
          </a:xfrm>
          <a:prstGeom prst="rect">
            <a:avLst/>
          </a:prstGeom>
          <a:solidFill>
            <a:schemeClr val="bg1"/>
          </a:solidFill>
        </p:spPr>
        <p:txBody>
          <a:bodyPr wrap="square" lIns="0" rIns="91440" anchor="ctr">
            <a:sp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>
              <a:spcBef>
                <a:spcPts val="0"/>
              </a:spcBef>
            </a:pPr>
            <a:r>
              <a:rPr lang="en-US" sz="4800" kern="0" dirty="0" smtClean="0">
                <a:solidFill>
                  <a:srgbClr val="526430"/>
                </a:solidFill>
                <a:latin typeface="Arial Black" panose="020B0A04020102020204" pitchFamily="34" charset="0"/>
              </a:rPr>
              <a:t>BABY </a:t>
            </a:r>
            <a:r>
              <a:rPr lang="en-US" sz="4800" kern="0" dirty="0">
                <a:solidFill>
                  <a:srgbClr val="526430"/>
                </a:solidFill>
                <a:latin typeface="Arial Black" panose="020B0A04020102020204" pitchFamily="34" charset="0"/>
              </a:rPr>
              <a:t>BOTTLE CAMPAIGN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11920082-FCA4-4B01-8463-6B8E83A0453D}"/>
              </a:ext>
            </a:extLst>
          </p:cNvPr>
          <p:cNvSpPr txBox="1"/>
          <p:nvPr/>
        </p:nvSpPr>
        <p:spPr>
          <a:xfrm>
            <a:off x="3179618" y="2454248"/>
            <a:ext cx="8520410" cy="4278094"/>
          </a:xfrm>
          <a:prstGeom prst="rect">
            <a:avLst/>
          </a:prstGeom>
          <a:solidFill>
            <a:srgbClr val="FFFFFF">
              <a:alpha val="65882"/>
            </a:srgb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Just </a:t>
            </a:r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2</a:t>
            </a:r>
            <a:r>
              <a:rPr lang="en-US" sz="4400" spc="100" dirty="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 </a:t>
            </a:r>
            <a:r>
              <a:rPr lang="en-US" sz="4400" spc="100" dirty="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more weeks </a:t>
            </a:r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left </a:t>
            </a:r>
            <a:r>
              <a:rPr lang="en-US" sz="4400" spc="100" dirty="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to</a:t>
            </a:r>
          </a:p>
          <a:p>
            <a:pPr algn="ctr"/>
            <a:r>
              <a:rPr lang="en-US" sz="4400" spc="100" dirty="0" smtClean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fill your baby </a:t>
            </a:r>
            <a:r>
              <a:rPr lang="en-US" sz="4400" spc="100" dirty="0">
                <a:solidFill>
                  <a:srgbClr val="C5DCAD"/>
                </a:solidFill>
                <a:latin typeface="Century Gothic" panose="020B0502020202020204" pitchFamily="34" charset="0"/>
                <a:cs typeface="Gotham Black" pitchFamily="50" charset="0"/>
              </a:rPr>
              <a:t>bottle!</a:t>
            </a:r>
          </a:p>
          <a:p>
            <a:endParaRPr lang="en-US" sz="1200" spc="100" dirty="0">
              <a:solidFill>
                <a:srgbClr val="6633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  <a:cs typeface="Gotham Black" pitchFamily="50" charset="0"/>
            </a:endParaRPr>
          </a:p>
          <a:p>
            <a:pPr algn="ctr"/>
            <a:r>
              <a:rPr lang="en-US" sz="24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Join with us in support of those in our community</a:t>
            </a:r>
          </a:p>
          <a:p>
            <a:pPr algn="ctr"/>
            <a:r>
              <a:rPr lang="en-US" sz="2400" b="1" dirty="0">
                <a:solidFill>
                  <a:srgbClr val="526430"/>
                </a:solidFill>
                <a:latin typeface="Century Gothic" panose="020B0502020202020204" pitchFamily="34" charset="0"/>
                <a:cs typeface="Gotham Black" pitchFamily="50" charset="0"/>
              </a:rPr>
              <a:t>facing unplanned pregnancies!</a:t>
            </a:r>
          </a:p>
          <a:p>
            <a:pPr algn="ctr"/>
            <a:r>
              <a:rPr lang="en-US" sz="20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  <a:cs typeface="Gotham Black" pitchFamily="50" charset="0"/>
              </a:rPr>
              <a:t/>
            </a:r>
            <a:br>
              <a:rPr lang="en-US" sz="2000" dirty="0">
                <a:solidFill>
                  <a:srgbClr val="5B9BD5">
                    <a:lumMod val="50000"/>
                  </a:srgbClr>
                </a:solidFill>
                <a:latin typeface="Calibri Light" panose="020F0302020204030204"/>
                <a:cs typeface="Gotham Black" pitchFamily="50" charset="0"/>
              </a:rPr>
            </a:br>
            <a:r>
              <a:rPr lang="en-US" sz="3200" b="1" i="1" dirty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**</a:t>
            </a:r>
            <a:r>
              <a:rPr lang="en-US" sz="3200" b="1" dirty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 </a:t>
            </a:r>
            <a:r>
              <a:rPr lang="en-US" sz="3200" b="1" i="1" dirty="0" smtClean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You are making </a:t>
            </a:r>
            <a:r>
              <a:rPr lang="en-US" sz="3200" b="1" i="1" smtClean="0">
                <a:solidFill>
                  <a:srgbClr val="858585"/>
                </a:solidFill>
                <a:latin typeface="Calibri Light" panose="020F0302020204030204"/>
                <a:cs typeface="Gotham Black" pitchFamily="50" charset="0"/>
              </a:rPr>
              <a:t>a difference!**</a:t>
            </a:r>
            <a:endParaRPr lang="en-US" sz="3200" b="1" i="1" dirty="0">
              <a:solidFill>
                <a:srgbClr val="858585"/>
              </a:solidFill>
              <a:latin typeface="Calibri Light" panose="020F0302020204030204"/>
              <a:cs typeface="Gotham Black" pitchFamily="50" charset="0"/>
            </a:endParaRPr>
          </a:p>
          <a:p>
            <a:pPr algn="ctr"/>
            <a:r>
              <a:rPr lang="en-US" sz="3600" dirty="0">
                <a:solidFill>
                  <a:srgbClr val="526430"/>
                </a:solidFill>
              </a:rPr>
              <a:t>You can fill your bottle with coins, cash or </a:t>
            </a:r>
            <a:br>
              <a:rPr lang="en-US" sz="3600" dirty="0">
                <a:solidFill>
                  <a:srgbClr val="526430"/>
                </a:solidFill>
              </a:rPr>
            </a:br>
            <a:r>
              <a:rPr lang="en-US" sz="3600" dirty="0">
                <a:solidFill>
                  <a:srgbClr val="526430"/>
                </a:solidFill>
              </a:rPr>
              <a:t>a check payable Options Pregnancy Clinic.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719" y="293986"/>
            <a:ext cx="2631617" cy="19473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001" y="3002972"/>
            <a:ext cx="2289958" cy="343762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4182768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Calibri</vt:lpstr>
      <vt:lpstr>Calibri Light</vt:lpstr>
      <vt:lpstr>Century Gothic</vt:lpstr>
      <vt:lpstr>Gotham Black</vt:lpstr>
      <vt:lpstr>1_Office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Care Net Olympia</dc:creator>
  <cp:lastModifiedBy>Care Net Olympia</cp:lastModifiedBy>
  <cp:revision>5</cp:revision>
  <dcterms:created xsi:type="dcterms:W3CDTF">2019-10-22T23:56:48Z</dcterms:created>
  <dcterms:modified xsi:type="dcterms:W3CDTF">2021-01-13T05:04:32Z</dcterms:modified>
</cp:coreProperties>
</file>