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6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28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347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89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96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448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14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84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26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00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079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49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70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B8A9CCB2-B33C-4EE0-BA96-1F84EF37855B}"/>
              </a:ext>
            </a:extLst>
          </p:cNvPr>
          <p:cNvSpPr txBox="1">
            <a:spLocks/>
          </p:cNvSpPr>
          <p:nvPr/>
        </p:nvSpPr>
        <p:spPr>
          <a:xfrm>
            <a:off x="4946073" y="610638"/>
            <a:ext cx="6328063" cy="1569660"/>
          </a:xfrm>
          <a:prstGeom prst="rect">
            <a:avLst/>
          </a:prstGeom>
          <a:solidFill>
            <a:schemeClr val="bg1"/>
          </a:solidFill>
        </p:spPr>
        <p:txBody>
          <a:bodyPr wrap="square" lIns="0" rIns="9144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i="1" kern="0" dirty="0" smtClean="0">
                <a:solidFill>
                  <a:srgbClr val="858585"/>
                </a:solidFill>
                <a:latin typeface="Calibri" panose="020F0502020204030204"/>
              </a:rPr>
              <a:t>   </a:t>
            </a:r>
            <a:r>
              <a:rPr lang="en-US" sz="4800" kern="0" dirty="0">
                <a:solidFill>
                  <a:srgbClr val="526430"/>
                </a:solidFill>
                <a:latin typeface="Arial Black" panose="020B0A04020102020204" pitchFamily="34" charset="0"/>
              </a:rPr>
              <a:t>BABY BOTTLE CAMPAIGN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1920082-FCA4-4B01-8463-6B8E83A0453D}"/>
              </a:ext>
            </a:extLst>
          </p:cNvPr>
          <p:cNvSpPr txBox="1"/>
          <p:nvPr/>
        </p:nvSpPr>
        <p:spPr>
          <a:xfrm>
            <a:off x="294544" y="2579906"/>
            <a:ext cx="8246783" cy="4278094"/>
          </a:xfrm>
          <a:prstGeom prst="rect">
            <a:avLst/>
          </a:prstGeom>
          <a:solidFill>
            <a:srgbClr val="FFFFFF">
              <a:alpha val="65882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spc="100" dirty="0">
                <a:solidFill>
                  <a:srgbClr val="C5DCAD"/>
                </a:solidFill>
                <a:latin typeface="Century Gothic" panose="020B0502020202020204" pitchFamily="34" charset="0"/>
                <a:cs typeface="Gotham Black" pitchFamily="50" charset="0"/>
              </a:rPr>
              <a:t>Our Baby Bottle Campaign Is </a:t>
            </a:r>
            <a:r>
              <a:rPr lang="en-US" sz="4400" spc="100" dirty="0" smtClean="0">
                <a:solidFill>
                  <a:srgbClr val="C5DCAD"/>
                </a:solidFill>
                <a:latin typeface="Century Gothic" panose="020B0502020202020204" pitchFamily="34" charset="0"/>
                <a:cs typeface="Gotham Black" pitchFamily="50" charset="0"/>
              </a:rPr>
              <a:t>Starting Today!</a:t>
            </a:r>
            <a:endParaRPr lang="en-US" sz="4400" spc="100" dirty="0">
              <a:solidFill>
                <a:srgbClr val="C5DCAD"/>
              </a:solidFill>
              <a:latin typeface="Century Gothic" panose="020B0502020202020204" pitchFamily="34" charset="0"/>
              <a:cs typeface="Gotham Black" pitchFamily="50" charset="0"/>
            </a:endParaRPr>
          </a:p>
          <a:p>
            <a:endParaRPr lang="en-US" sz="1200" spc="100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Gotham Black" pitchFamily="50" charset="0"/>
            </a:endParaRPr>
          </a:p>
          <a:p>
            <a:pPr algn="ctr"/>
            <a:r>
              <a:rPr lang="en-US" sz="2000" b="1" dirty="0">
                <a:solidFill>
                  <a:srgbClr val="526430"/>
                </a:solidFill>
                <a:latin typeface="Century Gothic" panose="020B0502020202020204" pitchFamily="34" charset="0"/>
                <a:cs typeface="Gotham Black" pitchFamily="50" charset="0"/>
              </a:rPr>
              <a:t>Join with us in support of those in our community</a:t>
            </a:r>
          </a:p>
          <a:p>
            <a:pPr algn="ctr"/>
            <a:r>
              <a:rPr lang="en-US" sz="2000" b="1" dirty="0">
                <a:solidFill>
                  <a:srgbClr val="526430"/>
                </a:solidFill>
                <a:latin typeface="Century Gothic" panose="020B0502020202020204" pitchFamily="34" charset="0"/>
                <a:cs typeface="Gotham Black" pitchFamily="50" charset="0"/>
              </a:rPr>
              <a:t>facing unplanned pregnancies!</a:t>
            </a:r>
          </a:p>
          <a:p>
            <a:pPr algn="ctr"/>
            <a:r>
              <a:rPr lang="en-US" sz="2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  <a:cs typeface="Gotham Black" pitchFamily="50" charset="0"/>
              </a:rPr>
              <a:t/>
            </a:r>
            <a:br>
              <a:rPr lang="en-US" sz="2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  <a:cs typeface="Gotham Black" pitchFamily="50" charset="0"/>
              </a:rPr>
            </a:br>
            <a:r>
              <a:rPr lang="en-US" sz="2800" dirty="0">
                <a:solidFill>
                  <a:srgbClr val="858585"/>
                </a:solidFill>
              </a:rPr>
              <a:t>1. Bring a baby bottle home from </a:t>
            </a:r>
            <a:r>
              <a:rPr lang="en-US" sz="2800" dirty="0" smtClean="0">
                <a:solidFill>
                  <a:srgbClr val="858585"/>
                </a:solidFill>
              </a:rPr>
              <a:t>church today.</a:t>
            </a:r>
            <a:endParaRPr lang="en-US" sz="2800" dirty="0">
              <a:solidFill>
                <a:srgbClr val="858585"/>
              </a:solidFill>
            </a:endParaRPr>
          </a:p>
          <a:p>
            <a:pPr algn="ctr"/>
            <a:r>
              <a:rPr lang="en-US" sz="2800" dirty="0">
                <a:solidFill>
                  <a:srgbClr val="858585"/>
                </a:solidFill>
              </a:rPr>
              <a:t>2. Fill it with spare </a:t>
            </a:r>
            <a:r>
              <a:rPr lang="en-US" sz="2800" b="1" dirty="0">
                <a:solidFill>
                  <a:srgbClr val="858585"/>
                </a:solidFill>
              </a:rPr>
              <a:t>change</a:t>
            </a:r>
            <a:r>
              <a:rPr lang="en-US" sz="2800" dirty="0">
                <a:solidFill>
                  <a:srgbClr val="858585"/>
                </a:solidFill>
              </a:rPr>
              <a:t>, </a:t>
            </a:r>
            <a:r>
              <a:rPr lang="en-US" sz="2800" b="1" dirty="0">
                <a:solidFill>
                  <a:srgbClr val="858585"/>
                </a:solidFill>
              </a:rPr>
              <a:t>cash</a:t>
            </a:r>
            <a:r>
              <a:rPr lang="en-US" sz="2800" dirty="0">
                <a:solidFill>
                  <a:srgbClr val="858585"/>
                </a:solidFill>
              </a:rPr>
              <a:t> or a </a:t>
            </a:r>
            <a:r>
              <a:rPr lang="en-US" sz="2800" b="1" dirty="0">
                <a:solidFill>
                  <a:srgbClr val="858585"/>
                </a:solidFill>
              </a:rPr>
              <a:t>check.</a:t>
            </a:r>
          </a:p>
          <a:p>
            <a:pPr algn="ctr"/>
            <a:r>
              <a:rPr lang="en-US" sz="2800" dirty="0">
                <a:solidFill>
                  <a:srgbClr val="858585"/>
                </a:solidFill>
              </a:rPr>
              <a:t>3. Return your bottle (full, partially filled, or empty)</a:t>
            </a:r>
          </a:p>
          <a:p>
            <a:pPr algn="ctr"/>
            <a:r>
              <a:rPr lang="en-US" sz="2800" dirty="0">
                <a:solidFill>
                  <a:srgbClr val="858585"/>
                </a:solidFill>
              </a:rPr>
              <a:t>to church </a:t>
            </a:r>
            <a:r>
              <a:rPr lang="en-US" sz="2800" dirty="0" smtClean="0">
                <a:solidFill>
                  <a:srgbClr val="858585"/>
                </a:solidFill>
              </a:rPr>
              <a:t>when the campaign ends</a:t>
            </a:r>
            <a:r>
              <a:rPr lang="en-US" sz="2800" b="1" dirty="0" smtClean="0">
                <a:solidFill>
                  <a:srgbClr val="858585"/>
                </a:solidFill>
              </a:rPr>
              <a:t>.</a:t>
            </a:r>
            <a:endParaRPr lang="en-US" sz="2800" b="1" dirty="0">
              <a:solidFill>
                <a:srgbClr val="858585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046" y="421770"/>
            <a:ext cx="2631617" cy="19473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7117" y="2763982"/>
            <a:ext cx="2484500" cy="37267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65630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Century Gothic</vt:lpstr>
      <vt:lpstr>Gotham Black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Care Net Olympia</dc:creator>
  <cp:lastModifiedBy>Care Net Olympia</cp:lastModifiedBy>
  <cp:revision>7</cp:revision>
  <dcterms:created xsi:type="dcterms:W3CDTF">2019-10-22T23:55:11Z</dcterms:created>
  <dcterms:modified xsi:type="dcterms:W3CDTF">2021-01-13T04:52:10Z</dcterms:modified>
</cp:coreProperties>
</file>