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1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6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1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0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8A9CCB2-B33C-4EE0-BA96-1F84EF37855B}"/>
              </a:ext>
            </a:extLst>
          </p:cNvPr>
          <p:cNvSpPr txBox="1">
            <a:spLocks/>
          </p:cNvSpPr>
          <p:nvPr/>
        </p:nvSpPr>
        <p:spPr>
          <a:xfrm>
            <a:off x="1361210" y="482854"/>
            <a:ext cx="5105400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0" rIns="9144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0"/>
              </a:spcBef>
            </a:pPr>
            <a:r>
              <a:rPr lang="en-US" sz="4800" kern="0" dirty="0" smtClean="0">
                <a:solidFill>
                  <a:srgbClr val="526430"/>
                </a:solidFill>
                <a:latin typeface="Arial Black" panose="020B0A04020102020204" pitchFamily="34" charset="0"/>
              </a:rPr>
              <a:t>BABY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BOTTLE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20082-FCA4-4B01-8463-6B8E83A0453D}"/>
              </a:ext>
            </a:extLst>
          </p:cNvPr>
          <p:cNvSpPr txBox="1"/>
          <p:nvPr/>
        </p:nvSpPr>
        <p:spPr>
          <a:xfrm>
            <a:off x="3179618" y="2677272"/>
            <a:ext cx="8520410" cy="4278094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Just one week left to fill your</a:t>
            </a:r>
          </a:p>
          <a:p>
            <a:pPr algn="ctr"/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baby bottle!</a:t>
            </a: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Join with us in support of those in our community</a:t>
            </a: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facing unplanned pregnancies!</a:t>
            </a:r>
          </a:p>
          <a:p>
            <a:pPr algn="ctr"/>
            <a: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  <a:t/>
            </a:r>
            <a:b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</a:br>
            <a:r>
              <a:rPr lang="en-US" sz="32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**</a:t>
            </a:r>
            <a:r>
              <a:rPr lang="en-US" sz="3200" b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 </a:t>
            </a:r>
            <a:r>
              <a:rPr lang="en-US" sz="32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Bring your bottle next </a:t>
            </a:r>
            <a:r>
              <a:rPr lang="en-US" sz="3200" b="1" i="1" dirty="0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week**</a:t>
            </a:r>
            <a:endParaRPr lang="en-US" sz="3200" b="1" i="1" dirty="0">
              <a:solidFill>
                <a:srgbClr val="858585"/>
              </a:solidFill>
              <a:latin typeface="Calibri Light" panose="020F0302020204030204"/>
              <a:cs typeface="Gotham Black" pitchFamily="50" charset="0"/>
            </a:endParaRPr>
          </a:p>
          <a:p>
            <a:pPr algn="ctr"/>
            <a:r>
              <a:rPr lang="en-US" sz="3600" dirty="0">
                <a:solidFill>
                  <a:srgbClr val="526430"/>
                </a:solidFill>
              </a:rPr>
              <a:t>You can fill your bottle with coins, cash or </a:t>
            </a:r>
            <a:br>
              <a:rPr lang="en-US" sz="3600" dirty="0">
                <a:solidFill>
                  <a:srgbClr val="526430"/>
                </a:solidFill>
              </a:rPr>
            </a:br>
            <a:r>
              <a:rPr lang="en-US" sz="3600" dirty="0">
                <a:solidFill>
                  <a:srgbClr val="526430"/>
                </a:solidFill>
              </a:rPr>
              <a:t>a check payable Options Pregnancy Clinic.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719" y="293986"/>
            <a:ext cx="2631617" cy="19473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1" y="3002972"/>
            <a:ext cx="2289958" cy="34376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7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2</cp:revision>
  <dcterms:created xsi:type="dcterms:W3CDTF">2019-10-22T23:56:48Z</dcterms:created>
  <dcterms:modified xsi:type="dcterms:W3CDTF">2021-01-13T05:05:19Z</dcterms:modified>
</cp:coreProperties>
</file>