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6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1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512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625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000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301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652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528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217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14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7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469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392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1920082-FCA4-4B01-8463-6B8E83A0453D}"/>
              </a:ext>
            </a:extLst>
          </p:cNvPr>
          <p:cNvSpPr txBox="1"/>
          <p:nvPr/>
        </p:nvSpPr>
        <p:spPr>
          <a:xfrm>
            <a:off x="3792682" y="2625317"/>
            <a:ext cx="7907345" cy="3970318"/>
          </a:xfrm>
          <a:prstGeom prst="rect">
            <a:avLst/>
          </a:prstGeom>
          <a:solidFill>
            <a:srgbClr val="FFFFFF">
              <a:alpha val="65882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spc="100" dirty="0">
                <a:solidFill>
                  <a:srgbClr val="C5DCAD"/>
                </a:solidFill>
                <a:latin typeface="Century Gothic" panose="020B0502020202020204" pitchFamily="34" charset="0"/>
                <a:cs typeface="Gotham Black" pitchFamily="50" charset="0"/>
              </a:rPr>
              <a:t>The Baby Bottle campaign ends </a:t>
            </a:r>
            <a:r>
              <a:rPr lang="en-US" sz="4400" b="1" spc="100" dirty="0">
                <a:solidFill>
                  <a:srgbClr val="C5DCAD"/>
                </a:solidFill>
                <a:latin typeface="Century Gothic" panose="020B0502020202020204" pitchFamily="34" charset="0"/>
                <a:cs typeface="Gotham Black" pitchFamily="50" charset="0"/>
              </a:rPr>
              <a:t>TODAY!</a:t>
            </a:r>
          </a:p>
          <a:p>
            <a:endParaRPr lang="en-US" sz="1200" spc="100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Gotham Black" pitchFamily="50" charset="0"/>
            </a:endParaRPr>
          </a:p>
          <a:p>
            <a:pPr algn="ctr"/>
            <a:r>
              <a:rPr lang="en-US" sz="2400" b="1" dirty="0">
                <a:solidFill>
                  <a:srgbClr val="526430"/>
                </a:solidFill>
                <a:latin typeface="Century Gothic" panose="020B0502020202020204" pitchFamily="34" charset="0"/>
                <a:cs typeface="Gotham Black" pitchFamily="50" charset="0"/>
              </a:rPr>
              <a:t>Please return your bottle to the coordinator before you leave.</a:t>
            </a:r>
          </a:p>
          <a:p>
            <a:pPr algn="ctr"/>
            <a:r>
              <a:rPr lang="en-US" sz="2400" b="1" i="1" dirty="0">
                <a:solidFill>
                  <a:srgbClr val="858585"/>
                </a:solidFill>
                <a:latin typeface="Calibri Light" panose="020F0302020204030204"/>
                <a:cs typeface="Gotham Black" pitchFamily="50" charset="0"/>
              </a:rPr>
              <a:t>It’s not too late if you forgot it today</a:t>
            </a:r>
            <a:r>
              <a:rPr lang="en-US" sz="2400" b="1" i="1" dirty="0" smtClean="0">
                <a:solidFill>
                  <a:srgbClr val="858585"/>
                </a:solidFill>
                <a:latin typeface="Calibri Light" panose="020F0302020204030204"/>
                <a:cs typeface="Gotham Black" pitchFamily="50" charset="0"/>
              </a:rPr>
              <a:t>. Bring </a:t>
            </a:r>
            <a:r>
              <a:rPr lang="en-US" sz="2400" b="1" i="1" dirty="0">
                <a:solidFill>
                  <a:srgbClr val="858585"/>
                </a:solidFill>
                <a:latin typeface="Calibri Light" panose="020F0302020204030204"/>
                <a:cs typeface="Gotham Black" pitchFamily="50" charset="0"/>
              </a:rPr>
              <a:t>it next week</a:t>
            </a:r>
            <a:r>
              <a:rPr lang="en-US" sz="2400" b="1" i="1" dirty="0" smtClean="0">
                <a:solidFill>
                  <a:srgbClr val="858585"/>
                </a:solidFill>
                <a:latin typeface="Calibri Light" panose="020F0302020204030204"/>
                <a:cs typeface="Gotham Black" pitchFamily="50" charset="0"/>
              </a:rPr>
              <a:t>.</a:t>
            </a:r>
          </a:p>
          <a:p>
            <a:pPr algn="ctr"/>
            <a:endParaRPr lang="en-US" sz="2400" b="1" i="1" dirty="0">
              <a:solidFill>
                <a:srgbClr val="858585"/>
              </a:solidFill>
              <a:latin typeface="Calibri Light" panose="020F0302020204030204"/>
              <a:cs typeface="Gotham Black" pitchFamily="50" charset="0"/>
            </a:endParaRPr>
          </a:p>
          <a:p>
            <a:pPr algn="ctr"/>
            <a:r>
              <a:rPr lang="en-US" sz="2800" b="1" dirty="0">
                <a:solidFill>
                  <a:srgbClr val="526430"/>
                </a:solidFill>
                <a:latin typeface="Century Gothic" panose="020B0502020202020204" pitchFamily="34" charset="0"/>
                <a:cs typeface="Gotham Black" pitchFamily="50" charset="0"/>
              </a:rPr>
              <a:t>Empty bottle? That’s OK! Please return any empty, partially-filled, or full bottles.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737" y="472592"/>
            <a:ext cx="2631617" cy="194739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826623" y="472592"/>
            <a:ext cx="504176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/>
            <a:r>
              <a:rPr lang="en-US" sz="4800" kern="0" dirty="0" smtClean="0">
                <a:solidFill>
                  <a:srgbClr val="526430"/>
                </a:solidFill>
                <a:latin typeface="Arial Black" panose="020B0A04020102020204" pitchFamily="34" charset="0"/>
              </a:rPr>
              <a:t>BABY </a:t>
            </a:r>
            <a:r>
              <a:rPr lang="en-US" sz="4800" kern="0" dirty="0">
                <a:solidFill>
                  <a:srgbClr val="526430"/>
                </a:solidFill>
                <a:latin typeface="Arial Black" panose="020B0A04020102020204" pitchFamily="34" charset="0"/>
              </a:rPr>
              <a:t>BOTTLE</a:t>
            </a:r>
          </a:p>
          <a:p>
            <a:pPr algn="ctr" fontAlgn="base"/>
            <a:r>
              <a:rPr lang="en-US" sz="4800" kern="0" dirty="0">
                <a:solidFill>
                  <a:srgbClr val="526430"/>
                </a:solidFill>
                <a:latin typeface="Arial Black" panose="020B0A04020102020204" pitchFamily="34" charset="0"/>
              </a:rPr>
              <a:t>CAMPAIGN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960" y="3054928"/>
            <a:ext cx="2370633" cy="331992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96639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53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Century Gothic</vt:lpstr>
      <vt:lpstr>Gotham Black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Care Net Olympia</dc:creator>
  <cp:lastModifiedBy>Care Net Olympia</cp:lastModifiedBy>
  <cp:revision>3</cp:revision>
  <dcterms:created xsi:type="dcterms:W3CDTF">2019-10-22T23:57:32Z</dcterms:created>
  <dcterms:modified xsi:type="dcterms:W3CDTF">2021-01-13T05:06:19Z</dcterms:modified>
</cp:coreProperties>
</file>